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57" r:id="rId3"/>
    <p:sldId id="305" r:id="rId4"/>
    <p:sldId id="259" r:id="rId5"/>
    <p:sldId id="300" r:id="rId6"/>
    <p:sldId id="299" r:id="rId7"/>
    <p:sldId id="284" r:id="rId8"/>
    <p:sldId id="285" r:id="rId9"/>
    <p:sldId id="269" r:id="rId10"/>
    <p:sldId id="268" r:id="rId11"/>
    <p:sldId id="270" r:id="rId12"/>
    <p:sldId id="271" r:id="rId13"/>
    <p:sldId id="273" r:id="rId14"/>
    <p:sldId id="272" r:id="rId15"/>
    <p:sldId id="304" r:id="rId16"/>
    <p:sldId id="279" r:id="rId17"/>
    <p:sldId id="303" r:id="rId18"/>
  </p:sldIdLst>
  <p:sldSz cx="6858000" cy="9906000" type="A4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799" autoAdjust="0"/>
  </p:normalViewPr>
  <p:slideViewPr>
    <p:cSldViewPr snapToGrid="0">
      <p:cViewPr>
        <p:scale>
          <a:sx n="60" d="100"/>
          <a:sy n="60" d="100"/>
        </p:scale>
        <p:origin x="2574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6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8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2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4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9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8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3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6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7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0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0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9F45-73B7-4A4C-A20B-8F5C267A6904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1D45-C88A-4203-8187-3038813CE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367B5AD6-2EF7-4A06-9221-11113710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7991298"/>
            <a:ext cx="5915025" cy="1914702"/>
          </a:xfrm>
        </p:spPr>
        <p:txBody>
          <a:bodyPr/>
          <a:lstStyle/>
          <a:p>
            <a:pPr algn="ctr"/>
            <a:r>
              <a:rPr lang="ru-RU" dirty="0"/>
              <a:t>ЦАРИЦЫНО </a:t>
            </a: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220DD9DB-7848-4EE6-80E4-D366A287002E}"/>
              </a:ext>
            </a:extLst>
          </p:cNvPr>
          <p:cNvSpPr txBox="1">
            <a:spLocks/>
          </p:cNvSpPr>
          <p:nvPr/>
        </p:nvSpPr>
        <p:spPr>
          <a:xfrm>
            <a:off x="384173" y="2228876"/>
            <a:ext cx="5915025" cy="19147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МЕНЯ </a:t>
            </a:r>
            <a:r>
              <a:rPr lang="ru-RU" dirty="0" smtClean="0"/>
              <a:t>ЗОВУТ  МАША </a:t>
            </a:r>
            <a:r>
              <a:rPr lang="ru-RU" dirty="0" smtClean="0">
                <a:highlight>
                  <a:srgbClr val="FFFF00"/>
                </a:highlight>
              </a:rPr>
              <a:t>  </a:t>
            </a:r>
            <a:endParaRPr lang="ru-RU" dirty="0">
              <a:highlight>
                <a:srgbClr val="FFFF00"/>
              </a:highlight>
            </a:endParaRPr>
          </a:p>
          <a:p>
            <a:pPr algn="ctr"/>
            <a:r>
              <a:rPr lang="ru-RU" dirty="0"/>
              <a:t>Я УЧУСЬ В ШКОЛЕ </a:t>
            </a:r>
            <a:r>
              <a:rPr lang="ru-RU" dirty="0" smtClean="0"/>
              <a:t>№ ____</a:t>
            </a: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B8FB3DF6-902A-4A6E-B403-E9A9E2E366F0}"/>
              </a:ext>
            </a:extLst>
          </p:cNvPr>
          <p:cNvSpPr txBox="1">
            <a:spLocks/>
          </p:cNvSpPr>
          <p:nvPr/>
        </p:nvSpPr>
        <p:spPr>
          <a:xfrm>
            <a:off x="471486" y="509268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xmlns="" id="{B3D70C97-534D-47CD-86BF-384CC9C34287}"/>
              </a:ext>
            </a:extLst>
          </p:cNvPr>
          <p:cNvSpPr txBox="1">
            <a:spLocks/>
          </p:cNvSpPr>
          <p:nvPr/>
        </p:nvSpPr>
        <p:spPr>
          <a:xfrm>
            <a:off x="623885" y="3816607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Я ПОЙДУ В МУЗЕЙ</a:t>
            </a:r>
          </a:p>
        </p:txBody>
      </p:sp>
      <p:pic>
        <p:nvPicPr>
          <p:cNvPr id="11" name="Picture 6" descr="https://shagau.ru/images/original/2015/10/29/9379a312cbf3586d7a8308c39c8e52d3.jpg"/>
          <p:cNvPicPr>
            <a:picLocks noChangeAspect="1" noChangeArrowheads="1"/>
          </p:cNvPicPr>
          <p:nvPr/>
        </p:nvPicPr>
        <p:blipFill>
          <a:blip r:embed="rId2" cstate="print"/>
          <a:srcRect l="5000" t="4731" b="4437"/>
          <a:stretch>
            <a:fillRect/>
          </a:stretch>
        </p:blipFill>
        <p:spPr bwMode="auto">
          <a:xfrm>
            <a:off x="1047750" y="5112668"/>
            <a:ext cx="4589090" cy="2921519"/>
          </a:xfrm>
          <a:prstGeom prst="rect">
            <a:avLst/>
          </a:prstGeom>
          <a:noFill/>
        </p:spPr>
      </p:pic>
      <p:pic>
        <p:nvPicPr>
          <p:cNvPr id="1026" name="Picture 2" descr="http://detskij-magazin.ru/content/files/catalog1/107/big/58c6911ba942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41610"/>
          <a:stretch/>
        </p:blipFill>
        <p:spPr bwMode="auto">
          <a:xfrm>
            <a:off x="1584494" y="371970"/>
            <a:ext cx="3514382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6" y="371970"/>
            <a:ext cx="1113008" cy="11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2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7A35E-D31E-4A44-9C5A-2B3F53A6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95" y="322467"/>
            <a:ext cx="5915025" cy="1914702"/>
          </a:xfrm>
        </p:spPr>
        <p:txBody>
          <a:bodyPr/>
          <a:lstStyle/>
          <a:p>
            <a:r>
              <a:rPr lang="ru-RU" dirty="0"/>
              <a:t>Я С ДРУЗЬЯМИ БУДУ ХОДИТЬ ПО ЗАЛАМ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CF0DB0-5278-44D4-B884-E0BDEE5DA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97" y="6320356"/>
            <a:ext cx="3660344" cy="2745258"/>
          </a:xfrm>
          <a:prstGeom prst="rect">
            <a:avLst/>
          </a:prstGeom>
        </p:spPr>
      </p:pic>
      <p:pic>
        <p:nvPicPr>
          <p:cNvPr id="5" name="Рисунок 6" descr="C:\ФОТО\22 июня_соц история\фото41.jpg">
            <a:extLst>
              <a:ext uri="{FF2B5EF4-FFF2-40B4-BE49-F238E27FC236}">
                <a16:creationId xmlns:a16="http://schemas.microsoft.com/office/drawing/2014/main" xmlns="" id="{56C6AB1C-25F0-4C93-9C43-4B4BEE12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93" y="4067094"/>
            <a:ext cx="2982646" cy="19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8E4EB74-6A36-4D1D-A760-6446802EE8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93" y="1684372"/>
            <a:ext cx="2982646" cy="22369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E0CD5C-787B-4B12-BF58-526CF62277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1" y="1684372"/>
            <a:ext cx="2982647" cy="2236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82" y="4077526"/>
            <a:ext cx="2978487" cy="19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0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20E05B-C1AC-4600-B7A8-90DBC81C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54808"/>
            <a:ext cx="5915025" cy="8851192"/>
          </a:xfrm>
        </p:spPr>
        <p:txBody>
          <a:bodyPr>
            <a:normAutofit/>
          </a:bodyPr>
          <a:lstStyle/>
          <a:p>
            <a:r>
              <a:rPr lang="ru-RU" dirty="0"/>
              <a:t>МЫ С ДРУЗЬЯМИ</a:t>
            </a:r>
            <a:br>
              <a:rPr lang="ru-RU" dirty="0"/>
            </a:br>
            <a:r>
              <a:rPr lang="ru-RU" dirty="0"/>
              <a:t>БУДЕМ ТАНЦЕВАТЬ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ИСКАТЬ РАЗНЫЕ ПРЕДМЕТЫ СЧИТАТЬ ИХ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ВЫПОЛНЯТЬ </a:t>
            </a:r>
            <a:br>
              <a:rPr lang="ru-RU" dirty="0"/>
            </a:br>
            <a:r>
              <a:rPr lang="ru-RU" dirty="0"/>
              <a:t>ЗАДАНИЯ </a:t>
            </a:r>
            <a:br>
              <a:rPr lang="ru-RU" dirty="0"/>
            </a:br>
            <a:r>
              <a:rPr lang="ru-RU" dirty="0"/>
              <a:t>В ПАПКАХ </a:t>
            </a:r>
            <a:br>
              <a:rPr lang="ru-RU" dirty="0"/>
            </a:b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1026" name="Picture 2" descr="ÐÐ°ÑÑÐ¸Ð½ÐºÐ¸ Ð¿Ð¾ Ð·Ð°Ð¿ÑÐ¾ÑÑ Ð¢ÐÐÐ¦ÐÐÐÐ¢Ð¬ ÐÐÐ¢Ð  PNG">
            <a:extLst>
              <a:ext uri="{FF2B5EF4-FFF2-40B4-BE49-F238E27FC236}">
                <a16:creationId xmlns:a16="http://schemas.microsoft.com/office/drawing/2014/main" xmlns="" id="{40A7AC79-A7DE-4138-A182-2C3251FD1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39" y="642359"/>
            <a:ext cx="2509048" cy="2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ÐÐÐÐ Ð5">
            <a:extLst>
              <a:ext uri="{FF2B5EF4-FFF2-40B4-BE49-F238E27FC236}">
                <a16:creationId xmlns:a16="http://schemas.microsoft.com/office/drawing/2014/main" xmlns="" id="{588F2C5D-FADB-49B9-A98B-C1F836EF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7589839"/>
            <a:ext cx="2654300" cy="18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C4575F-2633-486C-9526-6E1ABED7F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3" y="4034366"/>
            <a:ext cx="1231900" cy="16425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C1F94B-1A41-45BB-80D8-E412A6322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4437496"/>
            <a:ext cx="1367702" cy="18236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06EBD3-8D15-4400-967E-9312501F66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32" y="4616449"/>
            <a:ext cx="1590675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42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5F3FE-603F-47CA-B81E-B74227BE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66" y="630194"/>
            <a:ext cx="5915025" cy="8081320"/>
          </a:xfrm>
        </p:spPr>
        <p:txBody>
          <a:bodyPr>
            <a:normAutofit fontScale="90000"/>
          </a:bodyPr>
          <a:lstStyle/>
          <a:p>
            <a:r>
              <a:rPr lang="ru-RU" dirty="0"/>
              <a:t>Я БУДУ СТАРАТЬСЯ СОБЛЮДАТЬ ПРАВИЛА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ГОВОРИТЬ ТИХО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ХОДИТЬ МЕДЛЕННО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ДЕРЖАТЬ </a:t>
            </a:r>
            <a:r>
              <a:rPr lang="ru-RU" dirty="0"/>
              <a:t>СВОЮ ПАПКУ В РУКАХ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РАССМАТРИВАТЬ ВСЕ ВОКРУГ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6A84BD-7050-4CE5-A48B-4DF1858D06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7039" y="3848004"/>
            <a:ext cx="1214798" cy="12226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C673D7-1074-4606-8A48-7A1FD0D34E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980" y="7718311"/>
            <a:ext cx="1132907" cy="11402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4F2B80-31DA-4B79-8C76-1D1266B9FC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0585" y="2095260"/>
            <a:ext cx="1214799" cy="12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7173A-D501-4C54-BC62-D71F664F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1041400"/>
            <a:ext cx="5915025" cy="5118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ОДНОМ ЗАЛЕ МЫ С ДРУЗЬЯМИ БУДЕМ </a:t>
            </a:r>
            <a:br>
              <a:rPr lang="ru-RU" dirty="0"/>
            </a:br>
            <a:r>
              <a:rPr lang="ru-RU" dirty="0"/>
              <a:t>НАКРЫВАТЬ НА СТОЛ.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СТЕЛИТЬ СКАТЕРТЬ, РАССТАВЛЯТЬ СТУЛЬЯ</a:t>
            </a:r>
            <a:br>
              <a:rPr lang="ru-RU" dirty="0"/>
            </a:br>
            <a:r>
              <a:rPr lang="ru-RU" dirty="0"/>
              <a:t>СТАВИТЬ ТАРЕЛКИ</a:t>
            </a:r>
            <a:br>
              <a:rPr lang="ru-RU" dirty="0"/>
            </a:br>
            <a:r>
              <a:rPr lang="ru-RU" dirty="0"/>
              <a:t>СТАВИТЬ БОКАЛЫ </a:t>
            </a:r>
            <a:br>
              <a:rPr lang="ru-RU" dirty="0"/>
            </a:br>
            <a:r>
              <a:rPr lang="ru-RU" dirty="0"/>
              <a:t>РАСКЛАДЫВАТЬ ВИЛКИ</a:t>
            </a: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A0716F-F953-409F-9F3B-7717103A3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00" y="1948431"/>
            <a:ext cx="3152103" cy="2364077"/>
          </a:xfrm>
          <a:prstGeom prst="rect">
            <a:avLst/>
          </a:prstGeom>
        </p:spPr>
      </p:pic>
      <p:pic>
        <p:nvPicPr>
          <p:cNvPr id="3" name="Picture 2" descr="ÐÐ°ÑÑÐ¸Ð½ÐºÐ¸ Ð¿Ð¾ Ð·Ð°Ð¿ÑÐ¾ÑÑ Ð¡Ð¢ÐÐ Ð¡ÐÐÐ¢ÐÐ Ð¢Ð¬ ÐÐÐÐÐ">
            <a:extLst>
              <a:ext uri="{FF2B5EF4-FFF2-40B4-BE49-F238E27FC236}">
                <a16:creationId xmlns:a16="http://schemas.microsoft.com/office/drawing/2014/main" xmlns="" id="{AAD85165-BEAE-4780-A136-BD0870089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51" y="7017103"/>
            <a:ext cx="2489200" cy="195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ÐÐÐÐ ÐÐÐÐÐ ÐÐÐÐÐ«Ð">
            <a:extLst>
              <a:ext uri="{FF2B5EF4-FFF2-40B4-BE49-F238E27FC236}">
                <a16:creationId xmlns:a16="http://schemas.microsoft.com/office/drawing/2014/main" xmlns="" id="{44288A8F-4FE0-491D-9FB6-E23B07C1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22" y="7017103"/>
            <a:ext cx="17653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0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8867FD-1950-4090-8351-0FDBFEAE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3943350"/>
            <a:ext cx="5915025" cy="48988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 НАС БУДЕТ ПРАЗДНИЧНЫЙ ОБЕД.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ЧТОБЫ ОСТАТЬСЯ ЧИСТЫМ, Я ПОЛОЖУ САЛФЕТКУ НА КОЛЕНИ.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ИЗ СВОЕГО КОНТЕЙНЕРА Я ПЕРЕЛОЖУ НА ТАРЕЛКУ </a:t>
            </a:r>
            <a:r>
              <a:rPr lang="ru-RU" dirty="0" smtClean="0"/>
              <a:t>ЛЮБИМУЮ </a:t>
            </a:r>
            <a:r>
              <a:rPr lang="ru-RU" dirty="0"/>
              <a:t>ЕДУ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 БУДУ АККУРАТНО ЕСТЬ ВИЛКОЙ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ÐÐ°ÑÑÐ¸Ð½ÐºÐ¸ Ð¿Ð¾ Ð·Ð°Ð¿ÑÐ¾ÑÑ ÑÐ°Ð»ÑÐµÑÐºÐ° Ð½Ð° ÐºÐ¾Ð»ÐµÐ½ÑÑ">
            <a:extLst>
              <a:ext uri="{FF2B5EF4-FFF2-40B4-BE49-F238E27FC236}">
                <a16:creationId xmlns:a16="http://schemas.microsoft.com/office/drawing/2014/main" xmlns="" id="{FA1AB8E5-8679-48DF-8BC4-DE9A5063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16" y="3094294"/>
            <a:ext cx="2608466" cy="190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banner2.kisspng.com/20180419/hre/kisspng-lunchbox-food-coloring-book-drawing-packing-bag-5ad81c80711142.5608836215241125124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399" y="6563626"/>
            <a:ext cx="3467100" cy="2003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836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915B6-E914-4C96-A408-4CB7F34E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9" y="6644228"/>
            <a:ext cx="3706812" cy="3261772"/>
          </a:xfrm>
        </p:spPr>
        <p:txBody>
          <a:bodyPr>
            <a:normAutofit/>
          </a:bodyPr>
          <a:lstStyle/>
          <a:p>
            <a:r>
              <a:rPr lang="ru-RU" dirty="0" smtClean="0">
                <a:highlight>
                  <a:srgbClr val="FFFF00"/>
                </a:highlight>
              </a:rPr>
              <a:t> </a:t>
            </a: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5122" name="Picture 2" descr="ÐÐ°ÑÑÐ¸Ð½ÐºÐ¸ Ð¿Ð¾ Ð·Ð°Ð¿ÑÐ¾ÑÑ Ð¦ÐÐ ÐÐ¦Ð«ÐÐ ÐÐÐÐÐ ÐÐ">
            <a:extLst>
              <a:ext uri="{FF2B5EF4-FFF2-40B4-BE49-F238E27FC236}">
                <a16:creationId xmlns:a16="http://schemas.microsoft.com/office/drawing/2014/main" xmlns="" id="{3FE9D825-84BB-4B97-80CB-D1220257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1" y="6142403"/>
            <a:ext cx="1363479" cy="13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\\172.16.0.7\фото\Фото Щелоков\65. февраль\для путеводителя\IMG_2444.jpg">
            <a:extLst>
              <a:ext uri="{FF2B5EF4-FFF2-40B4-BE49-F238E27FC236}">
                <a16:creationId xmlns:a16="http://schemas.microsoft.com/office/drawing/2014/main" xmlns="" id="{F89BD7A2-EE94-4DFB-BF57-25309E34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/>
          <a:stretch>
            <a:fillRect/>
          </a:stretch>
        </p:blipFill>
        <p:spPr bwMode="auto">
          <a:xfrm>
            <a:off x="2613489" y="1981999"/>
            <a:ext cx="2415710" cy="14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8229" y="7152645"/>
            <a:ext cx="59658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sz="3300" dirty="0" smtClean="0">
                <a:latin typeface="+mj-lt"/>
              </a:rPr>
              <a:t>Я ПЕРЕОБУЮСЬ И УБЕРУ СМЕННУЮ ОБУВЬ В ПАКЕТ.</a:t>
            </a:r>
            <a:endParaRPr lang="ru-RU" sz="3300" dirty="0">
              <a:latin typeface="+mj-lt"/>
            </a:endParaRPr>
          </a:p>
        </p:txBody>
      </p:sp>
      <p:pic>
        <p:nvPicPr>
          <p:cNvPr id="15362" name="Picture 2" descr="https://im0-tub-ru.yandex.net/i?id=e4804e63332a4386c5f2be67039f7811&amp;n=13&amp;ex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381" y="6284121"/>
            <a:ext cx="895350" cy="1057239"/>
          </a:xfrm>
          <a:prstGeom prst="rect">
            <a:avLst/>
          </a:prstGeom>
          <a:noFill/>
        </p:spPr>
      </p:pic>
      <p:pic>
        <p:nvPicPr>
          <p:cNvPr id="15366" name="Picture 6" descr="https://www.toptancimburada.com/Data/EditorFiles/banner/b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5699" y="6131291"/>
            <a:ext cx="1333500" cy="1333501"/>
          </a:xfrm>
          <a:prstGeom prst="rect">
            <a:avLst/>
          </a:prstGeom>
          <a:noFill/>
        </p:spPr>
      </p:pic>
      <p:pic>
        <p:nvPicPr>
          <p:cNvPr id="15368" name="Picture 8" descr="https://smartonby.cdn.182.by/r/1024x1024/i/2018/04/27/20180427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199" y="6131291"/>
            <a:ext cx="1355724" cy="1355724"/>
          </a:xfrm>
          <a:prstGeom prst="rect">
            <a:avLst/>
          </a:prstGeom>
          <a:noFill/>
        </p:spPr>
      </p:pic>
      <p:sp>
        <p:nvSpPr>
          <p:cNvPr id="11" name="Выгнутая вверх стрелка 10"/>
          <p:cNvSpPr/>
          <p:nvPr/>
        </p:nvSpPr>
        <p:spPr>
          <a:xfrm>
            <a:off x="4068676" y="5536782"/>
            <a:ext cx="1676400" cy="45720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2617" y="115882"/>
            <a:ext cx="510138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ПОРА УЕЗЖАТЬ! </a:t>
            </a:r>
            <a:endParaRPr lang="ru-RU" sz="3300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endParaRPr lang="ru-RU" sz="3300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r>
              <a:rPr lang="ru-RU" sz="33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Я ВЕРНУСЬ К ГАРДЕРОБУ</a:t>
            </a:r>
            <a:r>
              <a:rPr lang="ru-RU" sz="33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/>
            </a:r>
            <a:br>
              <a:rPr lang="ru-RU" sz="33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endParaRPr lang="ru-RU" sz="3300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endParaRPr lang="ru-RU" sz="3300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endParaRPr lang="ru-RU" sz="3300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endParaRPr lang="ru-RU" sz="3300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r>
              <a:rPr lang="ru-RU" sz="33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Я ОТДАМ </a:t>
            </a:r>
            <a:r>
              <a:rPr lang="ru-RU" sz="33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НОМЕРОК И </a:t>
            </a:r>
            <a:br>
              <a:rPr lang="ru-RU" sz="33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r>
              <a:rPr lang="ru-RU" sz="33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ПОЛУЧУ </a:t>
            </a:r>
          </a:p>
          <a:p>
            <a:pPr algn="ctr"/>
            <a:r>
              <a:rPr lang="ru-RU" sz="33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ОДЕЖДУ </a:t>
            </a:r>
            <a:r>
              <a:rPr lang="ru-RU" sz="33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И ОБУВЬ.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90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95A8A-D86E-49EF-98DB-99970DF9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9" y="933805"/>
            <a:ext cx="5915025" cy="33333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Я </a:t>
            </a:r>
            <a:r>
              <a:rPr lang="ru-RU" dirty="0"/>
              <a:t>С ДРУЗЬЯМИ И </a:t>
            </a:r>
            <a:r>
              <a:rPr lang="ru-RU" dirty="0" smtClean="0"/>
              <a:t>УЧИТЕЛЯМИ </a:t>
            </a:r>
            <a:r>
              <a:rPr lang="ru-RU" dirty="0"/>
              <a:t>ВЫЙДУ </a:t>
            </a:r>
            <a:r>
              <a:rPr lang="ru-RU" dirty="0" smtClean="0"/>
              <a:t>ИЗ </a:t>
            </a:r>
            <a:r>
              <a:rPr lang="ru-RU" dirty="0"/>
              <a:t>МУЗЕЯ И ВЕРНУСЬ К АВТОБУСУ.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 МЫ ВСЕ ВМЕСТЕ ПОЕДЕМ В ШКОЛУ. </a:t>
            </a:r>
            <a:br>
              <a:rPr lang="ru-RU" dirty="0"/>
            </a:b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5" name="Picture 2" descr="ÐÐ°ÑÑÐ¸Ð½ÐºÐ¸ Ð¿Ð¾ Ð·Ð°Ð¿ÑÐ¾ÑÑ ÐÐÐ¢ÐÐÐ£Ð¡ Ð­ÐÐ¡ÐÐ£Ð Ð¡ÐÐÐÐÐ«Ð">
            <a:extLst>
              <a:ext uri="{FF2B5EF4-FFF2-40B4-BE49-F238E27FC236}">
                <a16:creationId xmlns:a16="http://schemas.microsoft.com/office/drawing/2014/main" xmlns="" id="{AB4EF311-C0C4-44BD-998C-3DE82C70E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20" y="1834982"/>
            <a:ext cx="2124165" cy="212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hotos.wikimapia.org/p/00/06/67/38/0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035" y="5471983"/>
            <a:ext cx="3291336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72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99" y="172995"/>
            <a:ext cx="5915025" cy="454728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 МУЗЕЕ БУДЕТ ОЧЕНЬ ИНТЕРЕСНО И КРАСИВО!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Я БУДУ СТАРАТЬСЯ СОБЛЮДАТЬ ВСЕ ПРАВИЛА.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ЭКСКУРСИЯ ПРОЙДЕТ ОЧЕНЬ ХОРОШО.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Я – МОЛОДЕЦ!</a:t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82" y="4501978"/>
            <a:ext cx="3790435" cy="3790435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18" y="8392812"/>
            <a:ext cx="1293690" cy="12936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2183" y="8486172"/>
            <a:ext cx="4125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Благотворительный фонд</a:t>
            </a:r>
            <a:endParaRPr lang="ru-RU" b="1" dirty="0"/>
          </a:p>
          <a:p>
            <a:r>
              <a:rPr lang="ru-RU" b="1" dirty="0"/>
              <a:t>помощи семьям, воспитывающим детей с особенностями развития «Искусство быть рядом»</a:t>
            </a:r>
          </a:p>
        </p:txBody>
      </p:sp>
    </p:spTree>
    <p:extLst>
      <p:ext uri="{BB962C8B-B14F-4D97-AF65-F5344CB8AC3E}">
        <p14:creationId xmlns:p14="http://schemas.microsoft.com/office/powerpoint/2010/main" val="347111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8047720-D23A-43A3-B875-456A9460E012}"/>
              </a:ext>
            </a:extLst>
          </p:cNvPr>
          <p:cNvSpPr txBox="1">
            <a:spLocks/>
          </p:cNvSpPr>
          <p:nvPr/>
        </p:nvSpPr>
        <p:spPr>
          <a:xfrm>
            <a:off x="3060702" y="1057452"/>
            <a:ext cx="3190873" cy="1606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29 НОЯБРЯ, </a:t>
            </a:r>
          </a:p>
          <a:p>
            <a:pPr algn="ctr"/>
            <a:r>
              <a:rPr lang="ru-RU" dirty="0"/>
              <a:t>В ЧЕТВЕРГ </a:t>
            </a:r>
          </a:p>
          <a:p>
            <a:pPr algn="ctr"/>
            <a:r>
              <a:rPr lang="ru-RU" dirty="0"/>
              <a:t>Я ПОЙДУ В МУЗЕЙ.</a:t>
            </a:r>
          </a:p>
        </p:txBody>
      </p:sp>
      <p:pic>
        <p:nvPicPr>
          <p:cNvPr id="3074" name="Picture 2" descr="ÐÐ°ÑÑÐ¸Ð½ÐºÐ¸ Ð¿Ð¾ Ð·Ð°Ð¿ÑÐ¾ÑÑ ÐÐÐ¢ÐÐÐ£Ð¡ Ð­ÐÐ¡ÐÐ£Ð Ð¡ÐÐÐÐÐ«Ð">
            <a:extLst>
              <a:ext uri="{FF2B5EF4-FFF2-40B4-BE49-F238E27FC236}">
                <a16:creationId xmlns:a16="http://schemas.microsoft.com/office/drawing/2014/main" xmlns="" id="{CB3B5CE2-886D-4863-8E12-98193E85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70" y="6363576"/>
            <a:ext cx="3016605" cy="30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29 ÐÐÐ¯ÐÐ Ð¯ ÐÐÐÐÐÐÐÐ Ð¬">
            <a:extLst>
              <a:ext uri="{FF2B5EF4-FFF2-40B4-BE49-F238E27FC236}">
                <a16:creationId xmlns:a16="http://schemas.microsoft.com/office/drawing/2014/main" xmlns="" id="{46B257F6-69BA-42CC-8586-ECF47090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27405"/>
            <a:ext cx="2524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A625160-6C76-4C32-9471-0136782552E2}"/>
              </a:ext>
            </a:extLst>
          </p:cNvPr>
          <p:cNvSpPr/>
          <p:nvPr/>
        </p:nvSpPr>
        <p:spPr>
          <a:xfrm>
            <a:off x="606424" y="4214406"/>
            <a:ext cx="60039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УТРОМ Я ПРИДУ В ШКОЛУ.</a:t>
            </a:r>
          </a:p>
          <a:p>
            <a:pPr algn="ctr"/>
            <a:r>
              <a:rPr lang="ru-RU" sz="2800" dirty="0"/>
              <a:t>А ПОТОМ МЫ ВСЕ ВМЕСТЕ С ДРУЗЬЯМИ И </a:t>
            </a:r>
            <a:r>
              <a:rPr lang="ru-RU" sz="2800" dirty="0" smtClean="0"/>
              <a:t>УЧИТЕЛЯМИ </a:t>
            </a:r>
            <a:r>
              <a:rPr lang="ru-RU" sz="2800" dirty="0"/>
              <a:t>ПОЕДЕМ НА АВТОБУСЕ В ЦАРИЦЫНО. </a:t>
            </a:r>
          </a:p>
          <a:p>
            <a:pPr algn="ctr"/>
            <a:r>
              <a:rPr lang="ru-RU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425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10" y="321276"/>
            <a:ext cx="3742166" cy="9069859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prstClr val="black"/>
                </a:solidFill>
              </a:rPr>
              <a:t>В АВТОБУСЕ Я ПОСТАРАЮСЬ СИДЕТЬ НА СВОЕМ МЕСТЕ</a:t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/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/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/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>Я МОГУ СМОТРЕТЬ В ОКНО</a:t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/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/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/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>СЛУШАТЬ МУЗЫКУ</a:t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  <a:highlight>
                  <a:srgbClr val="FFFF00"/>
                </a:highlight>
              </a:rPr>
              <a:t/>
            </a:r>
            <a:br>
              <a:rPr lang="ru-RU" sz="3000" dirty="0">
                <a:solidFill>
                  <a:prstClr val="black"/>
                </a:solidFill>
                <a:highlight>
                  <a:srgbClr val="FFFF00"/>
                </a:highlight>
              </a:rPr>
            </a:br>
            <a:r>
              <a:rPr lang="ru-RU" sz="3000" dirty="0">
                <a:solidFill>
                  <a:prstClr val="black"/>
                </a:solidFill>
              </a:rPr>
              <a:t/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/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/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>ЛИСТАТЬ ЛЮБИМУЮ КНИГУ</a:t>
            </a:r>
            <a:br>
              <a:rPr lang="ru-RU" sz="3000" dirty="0">
                <a:solidFill>
                  <a:prstClr val="black"/>
                </a:solidFill>
              </a:rPr>
            </a:br>
            <a:r>
              <a:rPr lang="ru-RU" sz="3000" dirty="0">
                <a:solidFill>
                  <a:prstClr val="black"/>
                </a:solidFill>
              </a:rPr>
              <a:t/>
            </a:r>
            <a:br>
              <a:rPr lang="ru-RU" sz="30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564" y="9489989"/>
            <a:ext cx="5915025" cy="19841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324" y="321276"/>
            <a:ext cx="1963082" cy="2322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97" y="3167794"/>
            <a:ext cx="2572735" cy="1713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497" y="5411363"/>
            <a:ext cx="2584928" cy="1774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884" y="7521464"/>
            <a:ext cx="201795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BAEE90-BD06-479E-B558-1D3CDD1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0"/>
            <a:ext cx="5915025" cy="1914702"/>
          </a:xfrm>
        </p:spPr>
        <p:txBody>
          <a:bodyPr/>
          <a:lstStyle/>
          <a:p>
            <a:pPr algn="ctr"/>
            <a:r>
              <a:rPr lang="ru-RU" dirty="0"/>
              <a:t>МЫ ПРИЕДЕМ В ЦАРИЦЫНО И ПОЙДЕМ В МУЗЕЙ </a:t>
            </a:r>
          </a:p>
        </p:txBody>
      </p:sp>
      <p:pic>
        <p:nvPicPr>
          <p:cNvPr id="409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C094E5F9-9B6B-44DB-BE87-987E6A14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00" y="1508582"/>
            <a:ext cx="4172997" cy="27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6A36B51-5F5C-473C-B668-944DCEB56F40}"/>
              </a:ext>
            </a:extLst>
          </p:cNvPr>
          <p:cNvSpPr txBox="1">
            <a:spLocks/>
          </p:cNvSpPr>
          <p:nvPr/>
        </p:nvSpPr>
        <p:spPr>
          <a:xfrm>
            <a:off x="657225" y="4286605"/>
            <a:ext cx="5915025" cy="299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Я ПРОЙДУ ЧЕРЕЗ РАМКУ.</a:t>
            </a:r>
          </a:p>
          <a:p>
            <a:pPr algn="ctr"/>
            <a:r>
              <a:rPr lang="ru-RU" dirty="0"/>
              <a:t>ОНА МОЖЕТ ПИЩАТЬ.</a:t>
            </a:r>
            <a:br>
              <a:rPr lang="ru-RU" dirty="0"/>
            </a:br>
            <a:r>
              <a:rPr lang="ru-RU" dirty="0"/>
              <a:t>ОХРАННИК МОЖЕТ </a:t>
            </a:r>
            <a:r>
              <a:rPr lang="ru-RU" dirty="0" smtClean="0"/>
              <a:t>ПОПРОСИТЬ МЕНЯ ОТКРЫТЬ </a:t>
            </a:r>
            <a:r>
              <a:rPr lang="ru-RU" dirty="0"/>
              <a:t>СУМКУ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highlight>
                  <a:srgbClr val="FFFF00"/>
                </a:highlight>
              </a:rPr>
              <a:t> </a:t>
            </a: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1026" name="Picture 2" descr="C:\Users\User\Downloads\IMG-20181121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869" y="6353947"/>
            <a:ext cx="2557463" cy="340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97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128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Потом спущусь вниз. </a:t>
            </a:r>
            <a:br>
              <a:rPr lang="ru-RU" dirty="0" smtClean="0"/>
            </a:br>
            <a:r>
              <a:rPr lang="ru-RU" dirty="0" smtClean="0"/>
              <a:t>На лифте или эскалаторе.</a:t>
            </a:r>
            <a:endParaRPr lang="ru-RU" dirty="0"/>
          </a:p>
        </p:txBody>
      </p:sp>
      <p:pic>
        <p:nvPicPr>
          <p:cNvPr id="4" name="Рисунок 6" descr="C:\ФОТО\22 июня_соц история\фото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6" y="1655805"/>
            <a:ext cx="5475588" cy="364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7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915B6-E914-4C96-A408-4CB7F34E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9" y="6644228"/>
            <a:ext cx="3706812" cy="3261772"/>
          </a:xfrm>
        </p:spPr>
        <p:txBody>
          <a:bodyPr>
            <a:normAutofit/>
          </a:bodyPr>
          <a:lstStyle/>
          <a:p>
            <a:r>
              <a:rPr lang="ru-RU" dirty="0"/>
              <a:t>ГАРДЕРОБЩИЦА ДАСТ МНЕ НОМЕРОК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Я УБЕРУ ЕГО В СУМКУ</a:t>
            </a:r>
            <a:br>
              <a:rPr lang="ru-RU" dirty="0"/>
            </a:br>
            <a:r>
              <a:rPr lang="ru-RU" dirty="0" smtClean="0">
                <a:highlight>
                  <a:srgbClr val="FFFF00"/>
                </a:highlight>
              </a:rPr>
              <a:t> </a:t>
            </a: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5122" name="Picture 2" descr="ÐÐ°ÑÑÐ¸Ð½ÐºÐ¸ Ð¿Ð¾ Ð·Ð°Ð¿ÑÐ¾ÑÑ Ð¦ÐÐ ÐÐ¦Ð«ÐÐ ÐÐÐÐÐ ÐÐ">
            <a:extLst>
              <a:ext uri="{FF2B5EF4-FFF2-40B4-BE49-F238E27FC236}">
                <a16:creationId xmlns:a16="http://schemas.microsoft.com/office/drawing/2014/main" xmlns="" id="{3FE9D825-84BB-4B97-80CB-D1220257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36" y="6161271"/>
            <a:ext cx="1363479" cy="13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\\172.16.0.7\фото\Фото Щелоков\65. февраль\для путеводителя\IMG_2444.jpg">
            <a:extLst>
              <a:ext uri="{FF2B5EF4-FFF2-40B4-BE49-F238E27FC236}">
                <a16:creationId xmlns:a16="http://schemas.microsoft.com/office/drawing/2014/main" xmlns="" id="{F89BD7A2-EE94-4DFB-BF57-25309E34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/>
          <a:stretch>
            <a:fillRect/>
          </a:stretch>
        </p:blipFill>
        <p:spPr bwMode="auto">
          <a:xfrm>
            <a:off x="483352" y="4419600"/>
            <a:ext cx="358322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D4F5573-0E1E-4155-983D-C53842013436}"/>
              </a:ext>
            </a:extLst>
          </p:cNvPr>
          <p:cNvSpPr/>
          <p:nvPr/>
        </p:nvSpPr>
        <p:spPr>
          <a:xfrm>
            <a:off x="0" y="3753914"/>
            <a:ext cx="61150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latin typeface="+mj-lt"/>
              </a:rPr>
              <a:t>ВСТАНУ В ОЧЕРЕДЬ </a:t>
            </a:r>
            <a:r>
              <a:rPr lang="ru-RU" sz="3300" dirty="0" smtClean="0">
                <a:latin typeface="+mj-lt"/>
              </a:rPr>
              <a:t>В ГАРДЕРОБ</a:t>
            </a:r>
            <a:endParaRPr lang="ru-RU" sz="33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85750"/>
            <a:ext cx="3390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 smtClean="0">
                <a:latin typeface="+mj-lt"/>
              </a:rPr>
              <a:t>Я РАЗДЕНУСЬ.</a:t>
            </a:r>
          </a:p>
          <a:p>
            <a:endParaRPr lang="ru-RU" sz="3300" dirty="0" smtClean="0">
              <a:latin typeface="+mj-lt"/>
            </a:endParaRPr>
          </a:p>
          <a:p>
            <a:r>
              <a:rPr lang="ru-RU" sz="3300" dirty="0" smtClean="0">
                <a:latin typeface="+mj-lt"/>
              </a:rPr>
              <a:t> </a:t>
            </a:r>
          </a:p>
          <a:p>
            <a:r>
              <a:rPr lang="ru-RU" sz="3300" dirty="0" smtClean="0">
                <a:latin typeface="+mj-lt"/>
              </a:rPr>
              <a:t>Я ПЕРЕОБУЮСЬ И УБЕРУ БОТИНКИ В ПАКЕТ.</a:t>
            </a:r>
            <a:endParaRPr lang="ru-RU" sz="3300" dirty="0">
              <a:latin typeface="+mj-lt"/>
            </a:endParaRPr>
          </a:p>
        </p:txBody>
      </p:sp>
      <p:pic>
        <p:nvPicPr>
          <p:cNvPr id="15362" name="Picture 2" descr="https://im0-tub-ru.yandex.net/i?id=e4804e63332a4386c5f2be67039f7811&amp;n=13&amp;ex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04800"/>
            <a:ext cx="895350" cy="1057239"/>
          </a:xfrm>
          <a:prstGeom prst="rect">
            <a:avLst/>
          </a:prstGeom>
          <a:noFill/>
        </p:spPr>
      </p:pic>
      <p:pic>
        <p:nvPicPr>
          <p:cNvPr id="15366" name="Picture 6" descr="https://www.toptancimburada.com/Data/EditorFiles/banner/b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5075" y="2274887"/>
            <a:ext cx="1333500" cy="1333501"/>
          </a:xfrm>
          <a:prstGeom prst="rect">
            <a:avLst/>
          </a:prstGeom>
          <a:noFill/>
        </p:spPr>
      </p:pic>
      <p:pic>
        <p:nvPicPr>
          <p:cNvPr id="15368" name="Picture 8" descr="https://smartonby.cdn.182.by/r/1024x1024/i/2018/04/27/20180427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2276" y="2278064"/>
            <a:ext cx="1355724" cy="1355724"/>
          </a:xfrm>
          <a:prstGeom prst="rect">
            <a:avLst/>
          </a:prstGeom>
          <a:noFill/>
        </p:spPr>
      </p:pic>
      <p:sp>
        <p:nvSpPr>
          <p:cNvPr id="11" name="Выгнутая вверх стрелка 10"/>
          <p:cNvSpPr/>
          <p:nvPr/>
        </p:nvSpPr>
        <p:spPr>
          <a:xfrm>
            <a:off x="4419600" y="1733550"/>
            <a:ext cx="1676400" cy="45720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2" descr="http://pk-khabar.com/wp-content/uploads/2018/09/backpack-coloring-pages-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9151" y="7959726"/>
            <a:ext cx="1698624" cy="1698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062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0B54BC-B8CE-4502-A4F8-B7ECD0D8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82" y="6921500"/>
            <a:ext cx="4164012" cy="1701800"/>
          </a:xfrm>
        </p:spPr>
        <p:txBody>
          <a:bodyPr>
            <a:normAutofit fontScale="90000"/>
          </a:bodyPr>
          <a:lstStyle/>
          <a:p>
            <a:r>
              <a:rPr lang="ru-RU" dirty="0"/>
              <a:t>Я ОТДАМ КАССИРУ КАРТУ МОСКВЕНОК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КАССИР ДАСТ МНЕ БИЛЕТ И </a:t>
            </a:r>
            <a:br>
              <a:rPr lang="ru-RU" dirty="0"/>
            </a:br>
            <a:r>
              <a:rPr lang="ru-RU" dirty="0"/>
              <a:t>ВЕРНЕТ КАРТУ.</a:t>
            </a:r>
            <a:br>
              <a:rPr lang="ru-RU" dirty="0"/>
            </a:br>
            <a:r>
              <a:rPr lang="ru-RU" dirty="0"/>
              <a:t>Я УБЕРУ КАРТУ В СУМКУ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ÐÐ°ÑÑÐ¸Ð½ÐºÐ¸ Ð¿Ð¾ Ð·Ð°Ð¿ÑÐ¾ÑÑ Ð±Ð¸Ð»ÐµÑ ÑÐ°ÑÐ¸ÑÑÐ½Ð¾">
            <a:extLst>
              <a:ext uri="{FF2B5EF4-FFF2-40B4-BE49-F238E27FC236}">
                <a16:creationId xmlns:a16="http://schemas.microsoft.com/office/drawing/2014/main" xmlns="" id="{959AEACB-0795-4AC7-8CAD-C731252FB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1" y="7430770"/>
            <a:ext cx="2286000" cy="126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D94AD46-BD6F-40F4-B7AF-0E1F6F6BC61F}"/>
              </a:ext>
            </a:extLst>
          </p:cNvPr>
          <p:cNvSpPr txBox="1">
            <a:spLocks/>
          </p:cNvSpPr>
          <p:nvPr/>
        </p:nvSpPr>
        <p:spPr>
          <a:xfrm>
            <a:off x="471486" y="25178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ПОТОМ НУЖНО БУДЕТ</a:t>
            </a:r>
            <a:br>
              <a:rPr lang="ru-RU" dirty="0"/>
            </a:br>
            <a:r>
              <a:rPr lang="ru-RU" dirty="0"/>
              <a:t>КУПИТЬ БИЛЕТ В КАССЕ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56F09A-4001-4A71-AE9C-3A9D682F70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8625" y="1779709"/>
            <a:ext cx="3520745" cy="3033023"/>
          </a:xfrm>
          <a:prstGeom prst="rect">
            <a:avLst/>
          </a:prstGeom>
        </p:spPr>
      </p:pic>
      <p:pic>
        <p:nvPicPr>
          <p:cNvPr id="30722" name="Picture 2" descr="http://znatokdeneg.ru/wp-content/uploads/2017/01/popolnenie-sotsialnoj-karty-uchashhegosya-na-nazemnyj-transport.1-e148451423715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673726"/>
            <a:ext cx="1908174" cy="1206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969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D84071-72D5-4527-BAFA-31849E9B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6056311" cy="2861978"/>
          </a:xfrm>
        </p:spPr>
        <p:txBody>
          <a:bodyPr>
            <a:normAutofit/>
          </a:bodyPr>
          <a:lstStyle/>
          <a:p>
            <a:r>
              <a:rPr lang="ru-RU" dirty="0"/>
              <a:t>И ПОЙДУ С БИЛЕТОМ К ЭКСКУРСОВОДУ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F539FDD-802E-4E3E-AB55-B0F3D8139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1" y="1631046"/>
            <a:ext cx="2450970" cy="2675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896EBF-2034-4753-A5C6-F2DFAC967590}"/>
              </a:ext>
            </a:extLst>
          </p:cNvPr>
          <p:cNvSpPr txBox="1"/>
          <p:nvPr/>
        </p:nvSpPr>
        <p:spPr>
          <a:xfrm>
            <a:off x="359541" y="4404866"/>
            <a:ext cx="4307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Наталья </a:t>
            </a:r>
            <a:r>
              <a:rPr lang="ru-RU" sz="3200" dirty="0"/>
              <a:t>Владимировна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16C206F-9F31-406E-954D-CCA4412FB5F1}"/>
              </a:ext>
            </a:extLst>
          </p:cNvPr>
          <p:cNvSpPr txBox="1">
            <a:spLocks/>
          </p:cNvSpPr>
          <p:nvPr/>
        </p:nvSpPr>
        <p:spPr>
          <a:xfrm>
            <a:off x="585788" y="5273011"/>
            <a:ext cx="3719512" cy="4632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ЭКСКУРСОВОД ОТОРВЕТ КОНТРОЛЬ НА БИЛЕТЕ ПО ЛИНИИ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 МЫ ВСЕ ВМЕСТЕ ПОЙДЕМ ВО ДВОРЕЦ 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926C1C-E9D8-4442-8E8A-FD2C98B94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93" y="5396865"/>
            <a:ext cx="2666407" cy="14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8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1523B-D0B6-46EC-9446-B032ACE7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0"/>
            <a:ext cx="5776911" cy="7879995"/>
          </a:xfrm>
        </p:spPr>
        <p:txBody>
          <a:bodyPr/>
          <a:lstStyle/>
          <a:p>
            <a:r>
              <a:rPr lang="ru-RU" dirty="0"/>
              <a:t>ЭКСКУРСОВОД БУДЕТ РАССКАЗЫВАТЬ И ПОКАЗЫВАТЬ.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Я БУДУ СМОТРЕТЬ И СЛУШАТЬ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ÐÐ°ÑÑÐ¸Ð½ÐºÐ¸ Ð¿Ð¾ Ð·Ð°Ð¿ÑÐ¾ÑÑ Ð£Ð¥Ð">
            <a:extLst>
              <a:ext uri="{FF2B5EF4-FFF2-40B4-BE49-F238E27FC236}">
                <a16:creationId xmlns:a16="http://schemas.microsoft.com/office/drawing/2014/main" xmlns="" id="{16CDC4D3-FBEA-4950-8154-486C1BA9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7156267"/>
            <a:ext cx="2205037" cy="14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ÐÐÐÐ Ð¡ÐÐÐ¢Ð ÐÐ¢Ð¬">
            <a:extLst>
              <a:ext uri="{FF2B5EF4-FFF2-40B4-BE49-F238E27FC236}">
                <a16:creationId xmlns:a16="http://schemas.microsoft.com/office/drawing/2014/main" xmlns="" id="{7EB02C2A-47CE-4934-A1B3-9A760790E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2" y="7175317"/>
            <a:ext cx="2205035" cy="14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539FDD-802E-4E3E-AB55-B0F3D81391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1" y="2774046"/>
            <a:ext cx="2450970" cy="26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4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</TotalTime>
  <Words>195</Words>
  <Application>Microsoft Office PowerPoint</Application>
  <PresentationFormat>Лист A4 (210x297 мм)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ЦАРИЦЫНО </vt:lpstr>
      <vt:lpstr>Презентация PowerPoint</vt:lpstr>
      <vt:lpstr>В АВТОБУСЕ Я ПОСТАРАЮСЬ СИДЕТЬ НА СВОЕМ МЕСТЕ    Я МОГУ СМОТРЕТЬ В ОКНО    СЛУШАТЬ МУЗЫКУ     ЛИСТАТЬ ЛЮБИМУЮ КНИГУ  </vt:lpstr>
      <vt:lpstr>МЫ ПРИЕДЕМ В ЦАРИЦЫНО И ПОЙДЕМ В МУЗЕЙ </vt:lpstr>
      <vt:lpstr>Потом спущусь вниз.  На лифте или эскалаторе.</vt:lpstr>
      <vt:lpstr>ГАРДЕРОБЩИЦА ДАСТ МНЕ НОМЕРОК  Я УБЕРУ ЕГО В СУМКУ  </vt:lpstr>
      <vt:lpstr>Я ОТДАМ КАССИРУ КАРТУ МОСКВЕНОК   КАССИР ДАСТ МНЕ БИЛЕТ И  ВЕРНЕТ КАРТУ. Я УБЕРУ КАРТУ В СУМКУ   </vt:lpstr>
      <vt:lpstr>И ПОЙДУ С БИЛЕТОМ К ЭКСКУРСОВОДУ    </vt:lpstr>
      <vt:lpstr>ЭКСКУРСОВОД БУДЕТ РАССКАЗЫВАТЬ И ПОКАЗЫВАТЬ.           Я БУДУ СМОТРЕТЬ И СЛУШАТЬ </vt:lpstr>
      <vt:lpstr>Я С ДРУЗЬЯМИ БУДУ ХОДИТЬ ПО ЗАЛАМ </vt:lpstr>
      <vt:lpstr>МЫ С ДРУЗЬЯМИ БУДЕМ ТАНЦЕВАТЬ    ИСКАТЬ РАЗНЫЕ ПРЕДМЕТЫ СЧИТАТЬ ИХ          ВЫПОЛНЯТЬ  ЗАДАНИЯ  В ПАПКАХ  </vt:lpstr>
      <vt:lpstr>Я БУДУ СТАРАТЬСЯ СОБЛЮДАТЬ ПРАВИЛА    ГОВОРИТЬ ТИХО     ХОДИТЬ МЕДЛЕННО    ДЕРЖАТЬ СВОЮ ПАПКУ В РУКАХ    РАССМАТРИВАТЬ ВСЕ ВОКРУГ   </vt:lpstr>
      <vt:lpstr>В ОДНОМ ЗАЛЕ МЫ С ДРУЗЬЯМИ БУДЕМ  НАКРЫВАТЬ НА СТОЛ.        СТЕЛИТЬ СКАТЕРТЬ, РАССТАВЛЯТЬ СТУЛЬЯ СТАВИТЬ ТАРЕЛКИ СТАВИТЬ БОКАЛЫ  РАСКЛАДЫВАТЬ ВИЛКИ</vt:lpstr>
      <vt:lpstr>У НАС БУДЕТ ПРАЗДНИЧНЫЙ ОБЕД.  ЧТОБЫ ОСТАТЬСЯ ЧИСТЫМ, Я ПОЛОЖУ САЛФЕТКУ НА КОЛЕНИ.       ИЗ СВОЕГО КОНТЕЙНЕРА Я ПЕРЕЛОЖУ НА ТАРЕЛКУ ЛЮБИМУЮ ЕДУ       И БУДУ АККУРАТНО ЕСТЬ ВИЛКОЙ      </vt:lpstr>
      <vt:lpstr> </vt:lpstr>
      <vt:lpstr>   Я С ДРУЗЬЯМИ И УЧИТЕЛЯМИ ВЫЙДУ ИЗ МУЗЕЯ И ВЕРНУСЬ К АВТОБУСУ.       И МЫ ВСЕ ВМЕСТЕ ПОЕДЕМ В ШКОЛУ.  </vt:lpstr>
      <vt:lpstr>В МУЗЕЕ БУДЕТ ОЧЕНЬ ИНТЕРЕСНО И КРАСИВО!  Я БУДУ СТАРАТЬСЯ СОБЛЮДАТЬ ВСЕ ПРАВИЛА.  ЭКСКУРСИЯ ПРОЙДЕТ ОЧЕНЬ ХОРОШО.   Я – МОЛОДЕЦ!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ИДУ В МУЗЕЙ ЦАРИЦЫНО</dc:title>
  <dc:creator>Maria Sudarikova</dc:creator>
  <cp:lastModifiedBy>Александр</cp:lastModifiedBy>
  <cp:revision>67</cp:revision>
  <dcterms:created xsi:type="dcterms:W3CDTF">2018-11-02T07:46:14Z</dcterms:created>
  <dcterms:modified xsi:type="dcterms:W3CDTF">2019-01-31T21:49:07Z</dcterms:modified>
</cp:coreProperties>
</file>